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0" r:id="rId3"/>
    <p:sldId id="273" r:id="rId4"/>
    <p:sldId id="260" r:id="rId5"/>
    <p:sldId id="264" r:id="rId6"/>
    <p:sldId id="261" r:id="rId7"/>
    <p:sldId id="262" r:id="rId8"/>
    <p:sldId id="268" r:id="rId9"/>
    <p:sldId id="263" r:id="rId10"/>
    <p:sldId id="266" r:id="rId11"/>
    <p:sldId id="269" r:id="rId12"/>
    <p:sldId id="265" r:id="rId13"/>
    <p:sldId id="267" r:id="rId14"/>
    <p:sldId id="271" r:id="rId15"/>
    <p:sldId id="259" r:id="rId16"/>
    <p:sldId id="258" r:id="rId17"/>
    <p:sldId id="274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AFF"/>
    <a:srgbClr val="083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71" d="100"/>
          <a:sy n="71" d="100"/>
        </p:scale>
        <p:origin x="90" y="5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E1FE39-79D3-4C6F-9656-9EE13EF9F24B}" type="doc">
      <dgm:prSet loTypeId="urn:microsoft.com/office/officeart/2005/8/layout/radial1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4405FD6-5586-43DE-9658-E5837F8C2392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E5062FC-EE12-4F36-8611-F1B4CF1A618F}" type="parTrans" cxnId="{29EA6F4A-BD32-42C8-A450-49E3AAD1961C}">
      <dgm:prSet/>
      <dgm:spPr/>
      <dgm:t>
        <a:bodyPr/>
        <a:lstStyle/>
        <a:p>
          <a:endParaRPr lang="zh-TW" altLang="en-US"/>
        </a:p>
      </dgm:t>
    </dgm:pt>
    <dgm:pt modelId="{F23A67B3-5BBB-4284-A531-997F8937808E}" type="sibTrans" cxnId="{29EA6F4A-BD32-42C8-A450-49E3AAD1961C}">
      <dgm:prSet/>
      <dgm:spPr/>
      <dgm:t>
        <a:bodyPr/>
        <a:lstStyle/>
        <a:p>
          <a:endParaRPr lang="zh-TW" altLang="en-US"/>
        </a:p>
      </dgm:t>
    </dgm:pt>
    <dgm:pt modelId="{1AE1EBF9-6C4C-4A9A-94F8-B01483A6AF60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社團簡介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1A02D62-8DD3-4733-93EA-C2B1B88F9A0E}" type="parTrans" cxnId="{F0D748A4-C6BB-472F-B879-C3BF4D9FDB3D}">
      <dgm:prSet/>
      <dgm:spPr/>
      <dgm:t>
        <a:bodyPr/>
        <a:lstStyle/>
        <a:p>
          <a:endParaRPr lang="zh-TW" altLang="en-US"/>
        </a:p>
      </dgm:t>
    </dgm:pt>
    <dgm:pt modelId="{D383403D-4DE6-40D9-BCB6-C4766DCCEFB3}" type="sibTrans" cxnId="{F0D748A4-C6BB-472F-B879-C3BF4D9FDB3D}">
      <dgm:prSet/>
      <dgm:spPr/>
      <dgm:t>
        <a:bodyPr/>
        <a:lstStyle/>
        <a:p>
          <a:endParaRPr lang="zh-TW" altLang="en-US"/>
        </a:p>
      </dgm:t>
    </dgm:pt>
    <dgm:pt modelId="{680C21A7-CA72-472D-8827-D5D945515A28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人員介紹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D3A4CAD-686D-4C73-9D97-57F0AB92B697}" type="parTrans" cxnId="{B65BE27F-ACCB-4802-B52E-7E287AFDFEE0}">
      <dgm:prSet/>
      <dgm:spPr/>
      <dgm:t>
        <a:bodyPr/>
        <a:lstStyle/>
        <a:p>
          <a:endParaRPr lang="zh-TW" altLang="en-US"/>
        </a:p>
      </dgm:t>
    </dgm:pt>
    <dgm:pt modelId="{79A4702E-BEA3-46CC-AC52-16E111F125A5}" type="sibTrans" cxnId="{B65BE27F-ACCB-4802-B52E-7E287AFDFEE0}">
      <dgm:prSet/>
      <dgm:spPr/>
      <dgm:t>
        <a:bodyPr/>
        <a:lstStyle/>
        <a:p>
          <a:endParaRPr lang="zh-TW" altLang="en-US"/>
        </a:p>
      </dgm:t>
    </dgm:pt>
    <dgm:pt modelId="{8D8A2D17-DC9F-4D03-ACF6-9AC492110600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年度活動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A2C108-977A-4A29-83EA-EF01C49EDFED}" type="parTrans" cxnId="{25580386-ACED-4C99-BF18-3FBF09C9AF43}">
      <dgm:prSet/>
      <dgm:spPr/>
      <dgm:t>
        <a:bodyPr/>
        <a:lstStyle/>
        <a:p>
          <a:endParaRPr lang="zh-TW" altLang="en-US"/>
        </a:p>
      </dgm:t>
    </dgm:pt>
    <dgm:pt modelId="{D805F0B3-E16F-44BE-8C63-667AD283C131}" type="sibTrans" cxnId="{25580386-ACED-4C99-BF18-3FBF09C9AF43}">
      <dgm:prSet/>
      <dgm:spPr/>
      <dgm:t>
        <a:bodyPr/>
        <a:lstStyle/>
        <a:p>
          <a:endParaRPr lang="zh-TW" altLang="en-US"/>
        </a:p>
      </dgm:t>
    </dgm:pt>
    <dgm:pt modelId="{364CD9EC-663C-440B-BEDC-47E92195CC08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其他連結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C01919F-9F7C-4A3E-AF05-29AD798252CD}" type="parTrans" cxnId="{1376C4D5-57DF-4F44-B5F5-266F1E9D6594}">
      <dgm:prSet/>
      <dgm:spPr/>
      <dgm:t>
        <a:bodyPr/>
        <a:lstStyle/>
        <a:p>
          <a:endParaRPr lang="zh-TW" altLang="en-US"/>
        </a:p>
      </dgm:t>
    </dgm:pt>
    <dgm:pt modelId="{5AE57E21-24CB-4F7D-83BE-F7E4BE9FDAF4}" type="sibTrans" cxnId="{1376C4D5-57DF-4F44-B5F5-266F1E9D6594}">
      <dgm:prSet/>
      <dgm:spPr/>
      <dgm:t>
        <a:bodyPr/>
        <a:lstStyle/>
        <a:p>
          <a:endParaRPr lang="zh-TW" altLang="en-US"/>
        </a:p>
      </dgm:t>
    </dgm:pt>
    <dgm:pt modelId="{2CB65229-7E64-4B0B-BBC2-668922B2067B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常見問題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B7D23A8-5968-4D25-8576-59FD2CE35653}" type="parTrans" cxnId="{3505B25D-FC05-488A-B1A0-020E08FDCF71}">
      <dgm:prSet/>
      <dgm:spPr/>
      <dgm:t>
        <a:bodyPr/>
        <a:lstStyle/>
        <a:p>
          <a:endParaRPr lang="zh-TW" altLang="en-US"/>
        </a:p>
      </dgm:t>
    </dgm:pt>
    <dgm:pt modelId="{8C390C83-CDB6-4AC8-9EBD-B51CCBAFF6B4}" type="sibTrans" cxnId="{3505B25D-FC05-488A-B1A0-020E08FDCF71}">
      <dgm:prSet/>
      <dgm:spPr/>
      <dgm:t>
        <a:bodyPr/>
        <a:lstStyle/>
        <a:p>
          <a:endParaRPr lang="zh-TW" altLang="en-US"/>
        </a:p>
      </dgm:t>
    </dgm:pt>
    <dgm:pt modelId="{10516AA3-F36D-48A1-87A5-1D353FE7B4BE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聯絡我們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8E0DFA7-7677-4089-804B-4938DB71B04F}" type="parTrans" cxnId="{2FAC17EA-46CE-494C-9C13-DDF795050AB5}">
      <dgm:prSet/>
      <dgm:spPr/>
      <dgm:t>
        <a:bodyPr/>
        <a:lstStyle/>
        <a:p>
          <a:endParaRPr lang="zh-TW" altLang="en-US"/>
        </a:p>
      </dgm:t>
    </dgm:pt>
    <dgm:pt modelId="{6ECF3E71-2CB0-4C51-A89E-F443AC9233AA}" type="sibTrans" cxnId="{2FAC17EA-46CE-494C-9C13-DDF795050AB5}">
      <dgm:prSet/>
      <dgm:spPr/>
      <dgm:t>
        <a:bodyPr/>
        <a:lstStyle/>
        <a:p>
          <a:endParaRPr lang="zh-TW" altLang="en-US"/>
        </a:p>
      </dgm:t>
    </dgm:pt>
    <dgm:pt modelId="{56BD2C84-E26D-44AB-912C-942399369AAE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文件下載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E2EC5-B198-44F4-8FBC-E8010B7DB31D}" type="parTrans" cxnId="{3AE3F6AF-B9B6-4094-9C3C-3EC0941F1E6B}">
      <dgm:prSet/>
      <dgm:spPr/>
      <dgm:t>
        <a:bodyPr/>
        <a:lstStyle/>
        <a:p>
          <a:endParaRPr lang="zh-TW" altLang="en-US"/>
        </a:p>
      </dgm:t>
    </dgm:pt>
    <dgm:pt modelId="{BB8588BB-F27E-4FCD-B666-0C310C145E5C}" type="sibTrans" cxnId="{3AE3F6AF-B9B6-4094-9C3C-3EC0941F1E6B}">
      <dgm:prSet/>
      <dgm:spPr/>
      <dgm:t>
        <a:bodyPr/>
        <a:lstStyle/>
        <a:p>
          <a:endParaRPr lang="zh-TW" altLang="en-US"/>
        </a:p>
      </dgm:t>
    </dgm:pt>
    <dgm:pt modelId="{38F59D46-6464-4595-96D5-D02C96801111}" type="pres">
      <dgm:prSet presAssocID="{56E1FE39-79D3-4C6F-9656-9EE13EF9F24B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B26FE56-B272-4B2F-8591-5E2DC8A1ABDE}" type="pres">
      <dgm:prSet presAssocID="{A4405FD6-5586-43DE-9658-E5837F8C2392}" presName="centerShape" presStyleLbl="node0" presStyleIdx="0" presStyleCnt="1" custLinFactNeighborX="410" custLinFactNeighborY="-22470"/>
      <dgm:spPr/>
    </dgm:pt>
    <dgm:pt modelId="{D4C3E408-2824-4D71-AAEB-927B5A7888E6}" type="pres">
      <dgm:prSet presAssocID="{21A02D62-8DD3-4733-93EA-C2B1B88F9A0E}" presName="Name9" presStyleLbl="parChTrans1D2" presStyleIdx="0" presStyleCnt="7"/>
      <dgm:spPr/>
    </dgm:pt>
    <dgm:pt modelId="{87257C8D-63EF-4669-95B3-71CF30CFCDB1}" type="pres">
      <dgm:prSet presAssocID="{21A02D62-8DD3-4733-93EA-C2B1B88F9A0E}" presName="connTx" presStyleLbl="parChTrans1D2" presStyleIdx="0" presStyleCnt="7"/>
      <dgm:spPr/>
    </dgm:pt>
    <dgm:pt modelId="{730CA5DF-FB8E-42A2-852A-18CB15170968}" type="pres">
      <dgm:prSet presAssocID="{1AE1EBF9-6C4C-4A9A-94F8-B01483A6AF60}" presName="node" presStyleLbl="node1" presStyleIdx="0" presStyleCnt="7" custRadScaleRad="179874" custRadScaleInc="-254817">
        <dgm:presLayoutVars>
          <dgm:bulletEnabled val="1"/>
        </dgm:presLayoutVars>
      </dgm:prSet>
      <dgm:spPr/>
    </dgm:pt>
    <dgm:pt modelId="{5A158FBC-0FC8-4526-9DDE-FB6BD1898112}" type="pres">
      <dgm:prSet presAssocID="{5D3A4CAD-686D-4C73-9D97-57F0AB92B697}" presName="Name9" presStyleLbl="parChTrans1D2" presStyleIdx="1" presStyleCnt="7"/>
      <dgm:spPr/>
    </dgm:pt>
    <dgm:pt modelId="{83D5145F-488F-4430-BAE6-C12B3F8BF52C}" type="pres">
      <dgm:prSet presAssocID="{5D3A4CAD-686D-4C73-9D97-57F0AB92B697}" presName="connTx" presStyleLbl="parChTrans1D2" presStyleIdx="1" presStyleCnt="7"/>
      <dgm:spPr/>
    </dgm:pt>
    <dgm:pt modelId="{2A5A8700-2DDF-4C28-AEB3-C6EDF2F30C2E}" type="pres">
      <dgm:prSet presAssocID="{680C21A7-CA72-472D-8827-D5D945515A28}" presName="node" presStyleLbl="node1" presStyleIdx="1" presStyleCnt="7" custRadScaleRad="158180" custRadScaleInc="-541788">
        <dgm:presLayoutVars>
          <dgm:bulletEnabled val="1"/>
        </dgm:presLayoutVars>
      </dgm:prSet>
      <dgm:spPr/>
    </dgm:pt>
    <dgm:pt modelId="{A60C01E7-F72B-4B5B-B3DB-913D31AD598D}" type="pres">
      <dgm:prSet presAssocID="{B9A2C108-977A-4A29-83EA-EF01C49EDFED}" presName="Name9" presStyleLbl="parChTrans1D2" presStyleIdx="2" presStyleCnt="7"/>
      <dgm:spPr/>
    </dgm:pt>
    <dgm:pt modelId="{8CCEE1AC-BAE6-4BE6-B6F8-2E18BF56E5BF}" type="pres">
      <dgm:prSet presAssocID="{B9A2C108-977A-4A29-83EA-EF01C49EDFED}" presName="connTx" presStyleLbl="parChTrans1D2" presStyleIdx="2" presStyleCnt="7"/>
      <dgm:spPr/>
    </dgm:pt>
    <dgm:pt modelId="{87BA534D-C71B-47E0-BF0B-4A288136821D}" type="pres">
      <dgm:prSet presAssocID="{8D8A2D17-DC9F-4D03-ACF6-9AC492110600}" presName="node" presStyleLbl="node1" presStyleIdx="2" presStyleCnt="7" custRadScaleRad="140504" custRadScaleInc="540909">
        <dgm:presLayoutVars>
          <dgm:bulletEnabled val="1"/>
        </dgm:presLayoutVars>
      </dgm:prSet>
      <dgm:spPr/>
    </dgm:pt>
    <dgm:pt modelId="{F9BA0EB6-3D0D-4B94-A4B2-0452F68CC381}" type="pres">
      <dgm:prSet presAssocID="{DB7D23A8-5968-4D25-8576-59FD2CE35653}" presName="Name9" presStyleLbl="parChTrans1D2" presStyleIdx="3" presStyleCnt="7"/>
      <dgm:spPr/>
    </dgm:pt>
    <dgm:pt modelId="{BE9E83CD-5180-4AB0-8302-6B31422A8301}" type="pres">
      <dgm:prSet presAssocID="{DB7D23A8-5968-4D25-8576-59FD2CE35653}" presName="connTx" presStyleLbl="parChTrans1D2" presStyleIdx="3" presStyleCnt="7"/>
      <dgm:spPr/>
    </dgm:pt>
    <dgm:pt modelId="{5717422D-5448-44BD-B2FD-E3446E1C4484}" type="pres">
      <dgm:prSet presAssocID="{2CB65229-7E64-4B0B-BBC2-668922B2067B}" presName="node" presStyleLbl="node1" presStyleIdx="3" presStyleCnt="7" custRadScaleRad="93001" custRadScaleInc="179570">
        <dgm:presLayoutVars>
          <dgm:bulletEnabled val="1"/>
        </dgm:presLayoutVars>
      </dgm:prSet>
      <dgm:spPr/>
    </dgm:pt>
    <dgm:pt modelId="{71E4E7D5-9D3A-40BE-8726-167AE2BF983B}" type="pres">
      <dgm:prSet presAssocID="{C8E0DFA7-7677-4089-804B-4938DB71B04F}" presName="Name9" presStyleLbl="parChTrans1D2" presStyleIdx="4" presStyleCnt="7"/>
      <dgm:spPr/>
    </dgm:pt>
    <dgm:pt modelId="{49FB9248-0537-4290-B8CB-B390E39B8B5A}" type="pres">
      <dgm:prSet presAssocID="{C8E0DFA7-7677-4089-804B-4938DB71B04F}" presName="connTx" presStyleLbl="parChTrans1D2" presStyleIdx="4" presStyleCnt="7"/>
      <dgm:spPr/>
    </dgm:pt>
    <dgm:pt modelId="{995237E8-9B78-4B2D-A50A-BBCEA1E8225E}" type="pres">
      <dgm:prSet presAssocID="{10516AA3-F36D-48A1-87A5-1D353FE7B4BE}" presName="node" presStyleLbl="node1" presStyleIdx="4" presStyleCnt="7" custRadScaleRad="120923" custRadScaleInc="-276415">
        <dgm:presLayoutVars>
          <dgm:bulletEnabled val="1"/>
        </dgm:presLayoutVars>
      </dgm:prSet>
      <dgm:spPr/>
    </dgm:pt>
    <dgm:pt modelId="{B136519B-061B-41D0-87D7-DDA350286F00}" type="pres">
      <dgm:prSet presAssocID="{EC01919F-9F7C-4A3E-AF05-29AD798252CD}" presName="Name9" presStyleLbl="parChTrans1D2" presStyleIdx="5" presStyleCnt="7"/>
      <dgm:spPr/>
    </dgm:pt>
    <dgm:pt modelId="{7A2D2235-14F9-4A28-BBBC-5206B81B97BF}" type="pres">
      <dgm:prSet presAssocID="{EC01919F-9F7C-4A3E-AF05-29AD798252CD}" presName="connTx" presStyleLbl="parChTrans1D2" presStyleIdx="5" presStyleCnt="7"/>
      <dgm:spPr/>
    </dgm:pt>
    <dgm:pt modelId="{E5B25D9F-9380-4D46-A087-706E86E4AC1A}" type="pres">
      <dgm:prSet presAssocID="{364CD9EC-663C-440B-BEDC-47E92195CC08}" presName="node" presStyleLbl="node1" presStyleIdx="5" presStyleCnt="7" custRadScaleRad="159616" custRadScaleInc="-620472">
        <dgm:presLayoutVars>
          <dgm:bulletEnabled val="1"/>
        </dgm:presLayoutVars>
      </dgm:prSet>
      <dgm:spPr/>
    </dgm:pt>
    <dgm:pt modelId="{5702E575-73A6-4AA1-B3E7-E0363873612B}" type="pres">
      <dgm:prSet presAssocID="{0D4E2EC5-B198-44F4-8FBC-E8010B7DB31D}" presName="Name9" presStyleLbl="parChTrans1D2" presStyleIdx="6" presStyleCnt="7"/>
      <dgm:spPr/>
    </dgm:pt>
    <dgm:pt modelId="{52EC1403-AB13-4C02-B18C-EED94E951DBF}" type="pres">
      <dgm:prSet presAssocID="{0D4E2EC5-B198-44F4-8FBC-E8010B7DB31D}" presName="connTx" presStyleLbl="parChTrans1D2" presStyleIdx="6" presStyleCnt="7"/>
      <dgm:spPr/>
    </dgm:pt>
    <dgm:pt modelId="{50CA9644-4137-457A-B747-DF52D72470B8}" type="pres">
      <dgm:prSet presAssocID="{56BD2C84-E26D-44AB-912C-942399369AAE}" presName="node" presStyleLbl="node1" presStyleIdx="6" presStyleCnt="7" custRadScaleRad="198290" custRadScaleInc="464151">
        <dgm:presLayoutVars>
          <dgm:bulletEnabled val="1"/>
        </dgm:presLayoutVars>
      </dgm:prSet>
      <dgm:spPr/>
    </dgm:pt>
  </dgm:ptLst>
  <dgm:cxnLst>
    <dgm:cxn modelId="{8658C4E6-81E1-47B7-811F-D4F7A0C8C568}" type="presOf" srcId="{8D8A2D17-DC9F-4D03-ACF6-9AC492110600}" destId="{87BA534D-C71B-47E0-BF0B-4A288136821D}" srcOrd="0" destOrd="0" presId="urn:microsoft.com/office/officeart/2005/8/layout/radial1"/>
    <dgm:cxn modelId="{B65BE27F-ACCB-4802-B52E-7E287AFDFEE0}" srcId="{A4405FD6-5586-43DE-9658-E5837F8C2392}" destId="{680C21A7-CA72-472D-8827-D5D945515A28}" srcOrd="1" destOrd="0" parTransId="{5D3A4CAD-686D-4C73-9D97-57F0AB92B697}" sibTransId="{79A4702E-BEA3-46CC-AC52-16E111F125A5}"/>
    <dgm:cxn modelId="{3885A140-08E5-4808-9532-C252C98FE1FE}" type="presOf" srcId="{A4405FD6-5586-43DE-9658-E5837F8C2392}" destId="{FB26FE56-B272-4B2F-8591-5E2DC8A1ABDE}" srcOrd="0" destOrd="0" presId="urn:microsoft.com/office/officeart/2005/8/layout/radial1"/>
    <dgm:cxn modelId="{F0D748A4-C6BB-472F-B879-C3BF4D9FDB3D}" srcId="{A4405FD6-5586-43DE-9658-E5837F8C2392}" destId="{1AE1EBF9-6C4C-4A9A-94F8-B01483A6AF60}" srcOrd="0" destOrd="0" parTransId="{21A02D62-8DD3-4733-93EA-C2B1B88F9A0E}" sibTransId="{D383403D-4DE6-40D9-BCB6-C4766DCCEFB3}"/>
    <dgm:cxn modelId="{1A05CF41-D342-4968-B47B-71BD0FD7AFF3}" type="presOf" srcId="{364CD9EC-663C-440B-BEDC-47E92195CC08}" destId="{E5B25D9F-9380-4D46-A087-706E86E4AC1A}" srcOrd="0" destOrd="0" presId="urn:microsoft.com/office/officeart/2005/8/layout/radial1"/>
    <dgm:cxn modelId="{3AE3F6AF-B9B6-4094-9C3C-3EC0941F1E6B}" srcId="{A4405FD6-5586-43DE-9658-E5837F8C2392}" destId="{56BD2C84-E26D-44AB-912C-942399369AAE}" srcOrd="6" destOrd="0" parTransId="{0D4E2EC5-B198-44F4-8FBC-E8010B7DB31D}" sibTransId="{BB8588BB-F27E-4FCD-B666-0C310C145E5C}"/>
    <dgm:cxn modelId="{E6276719-1D4C-4057-9F59-A3AA21F14A98}" type="presOf" srcId="{B9A2C108-977A-4A29-83EA-EF01C49EDFED}" destId="{8CCEE1AC-BAE6-4BE6-B6F8-2E18BF56E5BF}" srcOrd="1" destOrd="0" presId="urn:microsoft.com/office/officeart/2005/8/layout/radial1"/>
    <dgm:cxn modelId="{B85A0427-EF11-4DF7-8EF7-8D487497F531}" type="presOf" srcId="{0D4E2EC5-B198-44F4-8FBC-E8010B7DB31D}" destId="{5702E575-73A6-4AA1-B3E7-E0363873612B}" srcOrd="0" destOrd="0" presId="urn:microsoft.com/office/officeart/2005/8/layout/radial1"/>
    <dgm:cxn modelId="{0357A8EA-82B7-4AC4-9E17-26D58FFEC4F8}" type="presOf" srcId="{B9A2C108-977A-4A29-83EA-EF01C49EDFED}" destId="{A60C01E7-F72B-4B5B-B3DB-913D31AD598D}" srcOrd="0" destOrd="0" presId="urn:microsoft.com/office/officeart/2005/8/layout/radial1"/>
    <dgm:cxn modelId="{A6B59457-61B3-41D9-962F-5D0851160AB5}" type="presOf" srcId="{C8E0DFA7-7677-4089-804B-4938DB71B04F}" destId="{71E4E7D5-9D3A-40BE-8726-167AE2BF983B}" srcOrd="0" destOrd="0" presId="urn:microsoft.com/office/officeart/2005/8/layout/radial1"/>
    <dgm:cxn modelId="{0AD5C425-116A-498E-89F6-79FEA696072D}" type="presOf" srcId="{56E1FE39-79D3-4C6F-9656-9EE13EF9F24B}" destId="{38F59D46-6464-4595-96D5-D02C96801111}" srcOrd="0" destOrd="0" presId="urn:microsoft.com/office/officeart/2005/8/layout/radial1"/>
    <dgm:cxn modelId="{97663152-B3A7-4E61-B33D-D3F27B111737}" type="presOf" srcId="{680C21A7-CA72-472D-8827-D5D945515A28}" destId="{2A5A8700-2DDF-4C28-AEB3-C6EDF2F30C2E}" srcOrd="0" destOrd="0" presId="urn:microsoft.com/office/officeart/2005/8/layout/radial1"/>
    <dgm:cxn modelId="{3C70F81C-46B9-422A-978B-15315F67A762}" type="presOf" srcId="{DB7D23A8-5968-4D25-8576-59FD2CE35653}" destId="{F9BA0EB6-3D0D-4B94-A4B2-0452F68CC381}" srcOrd="0" destOrd="0" presId="urn:microsoft.com/office/officeart/2005/8/layout/radial1"/>
    <dgm:cxn modelId="{1684A26E-2AC1-4DA4-8B5F-8EEFD6E188A8}" type="presOf" srcId="{56BD2C84-E26D-44AB-912C-942399369AAE}" destId="{50CA9644-4137-457A-B747-DF52D72470B8}" srcOrd="0" destOrd="0" presId="urn:microsoft.com/office/officeart/2005/8/layout/radial1"/>
    <dgm:cxn modelId="{DFC60ABC-CB5A-4603-AD65-2BEAEB0CF217}" type="presOf" srcId="{C8E0DFA7-7677-4089-804B-4938DB71B04F}" destId="{49FB9248-0537-4290-B8CB-B390E39B8B5A}" srcOrd="1" destOrd="0" presId="urn:microsoft.com/office/officeart/2005/8/layout/radial1"/>
    <dgm:cxn modelId="{25580386-ACED-4C99-BF18-3FBF09C9AF43}" srcId="{A4405FD6-5586-43DE-9658-E5837F8C2392}" destId="{8D8A2D17-DC9F-4D03-ACF6-9AC492110600}" srcOrd="2" destOrd="0" parTransId="{B9A2C108-977A-4A29-83EA-EF01C49EDFED}" sibTransId="{D805F0B3-E16F-44BE-8C63-667AD283C131}"/>
    <dgm:cxn modelId="{10D50BD3-ED8A-4591-B7A6-F535BDC4849F}" type="presOf" srcId="{1AE1EBF9-6C4C-4A9A-94F8-B01483A6AF60}" destId="{730CA5DF-FB8E-42A2-852A-18CB15170968}" srcOrd="0" destOrd="0" presId="urn:microsoft.com/office/officeart/2005/8/layout/radial1"/>
    <dgm:cxn modelId="{D04110F0-975D-4E26-AD27-72AA31E8748B}" type="presOf" srcId="{2CB65229-7E64-4B0B-BBC2-668922B2067B}" destId="{5717422D-5448-44BD-B2FD-E3446E1C4484}" srcOrd="0" destOrd="0" presId="urn:microsoft.com/office/officeart/2005/8/layout/radial1"/>
    <dgm:cxn modelId="{3505B25D-FC05-488A-B1A0-020E08FDCF71}" srcId="{A4405FD6-5586-43DE-9658-E5837F8C2392}" destId="{2CB65229-7E64-4B0B-BBC2-668922B2067B}" srcOrd="3" destOrd="0" parTransId="{DB7D23A8-5968-4D25-8576-59FD2CE35653}" sibTransId="{8C390C83-CDB6-4AC8-9EBD-B51CCBAFF6B4}"/>
    <dgm:cxn modelId="{4707D2DD-9320-4192-937E-87CC14241B30}" type="presOf" srcId="{0D4E2EC5-B198-44F4-8FBC-E8010B7DB31D}" destId="{52EC1403-AB13-4C02-B18C-EED94E951DBF}" srcOrd="1" destOrd="0" presId="urn:microsoft.com/office/officeart/2005/8/layout/radial1"/>
    <dgm:cxn modelId="{5A52D3C0-54A1-470C-A3B2-AD46C07571C4}" type="presOf" srcId="{10516AA3-F36D-48A1-87A5-1D353FE7B4BE}" destId="{995237E8-9B78-4B2D-A50A-BBCEA1E8225E}" srcOrd="0" destOrd="0" presId="urn:microsoft.com/office/officeart/2005/8/layout/radial1"/>
    <dgm:cxn modelId="{7DAD0CB8-94E5-49FA-A367-8CFB856D78AE}" type="presOf" srcId="{DB7D23A8-5968-4D25-8576-59FD2CE35653}" destId="{BE9E83CD-5180-4AB0-8302-6B31422A8301}" srcOrd="1" destOrd="0" presId="urn:microsoft.com/office/officeart/2005/8/layout/radial1"/>
    <dgm:cxn modelId="{2FAC17EA-46CE-494C-9C13-DDF795050AB5}" srcId="{A4405FD6-5586-43DE-9658-E5837F8C2392}" destId="{10516AA3-F36D-48A1-87A5-1D353FE7B4BE}" srcOrd="4" destOrd="0" parTransId="{C8E0DFA7-7677-4089-804B-4938DB71B04F}" sibTransId="{6ECF3E71-2CB0-4C51-A89E-F443AC9233AA}"/>
    <dgm:cxn modelId="{381898B0-B4DD-4BFC-8D40-87589BF050AC}" type="presOf" srcId="{5D3A4CAD-686D-4C73-9D97-57F0AB92B697}" destId="{83D5145F-488F-4430-BAE6-C12B3F8BF52C}" srcOrd="1" destOrd="0" presId="urn:microsoft.com/office/officeart/2005/8/layout/radial1"/>
    <dgm:cxn modelId="{1376C4D5-57DF-4F44-B5F5-266F1E9D6594}" srcId="{A4405FD6-5586-43DE-9658-E5837F8C2392}" destId="{364CD9EC-663C-440B-BEDC-47E92195CC08}" srcOrd="5" destOrd="0" parTransId="{EC01919F-9F7C-4A3E-AF05-29AD798252CD}" sibTransId="{5AE57E21-24CB-4F7D-83BE-F7E4BE9FDAF4}"/>
    <dgm:cxn modelId="{74B9D7E8-CDE4-404F-B9BC-D83C86CE8B06}" type="presOf" srcId="{21A02D62-8DD3-4733-93EA-C2B1B88F9A0E}" destId="{D4C3E408-2824-4D71-AAEB-927B5A7888E6}" srcOrd="0" destOrd="0" presId="urn:microsoft.com/office/officeart/2005/8/layout/radial1"/>
    <dgm:cxn modelId="{F7461374-1759-425E-AE94-B164FB67BD9F}" type="presOf" srcId="{EC01919F-9F7C-4A3E-AF05-29AD798252CD}" destId="{B136519B-061B-41D0-87D7-DDA350286F00}" srcOrd="0" destOrd="0" presId="urn:microsoft.com/office/officeart/2005/8/layout/radial1"/>
    <dgm:cxn modelId="{29EA6F4A-BD32-42C8-A450-49E3AAD1961C}" srcId="{56E1FE39-79D3-4C6F-9656-9EE13EF9F24B}" destId="{A4405FD6-5586-43DE-9658-E5837F8C2392}" srcOrd="0" destOrd="0" parTransId="{FE5062FC-EE12-4F36-8611-F1B4CF1A618F}" sibTransId="{F23A67B3-5BBB-4284-A531-997F8937808E}"/>
    <dgm:cxn modelId="{0C5580FD-9E0E-4255-BD1C-C0A27927893D}" type="presOf" srcId="{21A02D62-8DD3-4733-93EA-C2B1B88F9A0E}" destId="{87257C8D-63EF-4669-95B3-71CF30CFCDB1}" srcOrd="1" destOrd="0" presId="urn:microsoft.com/office/officeart/2005/8/layout/radial1"/>
    <dgm:cxn modelId="{AF9691B2-CE1E-4EF4-AF54-F8CB4CBC94FC}" type="presOf" srcId="{EC01919F-9F7C-4A3E-AF05-29AD798252CD}" destId="{7A2D2235-14F9-4A28-BBBC-5206B81B97BF}" srcOrd="1" destOrd="0" presId="urn:microsoft.com/office/officeart/2005/8/layout/radial1"/>
    <dgm:cxn modelId="{8891D5C2-D313-48A0-BA3A-014430CAC454}" type="presOf" srcId="{5D3A4CAD-686D-4C73-9D97-57F0AB92B697}" destId="{5A158FBC-0FC8-4526-9DDE-FB6BD1898112}" srcOrd="0" destOrd="0" presId="urn:microsoft.com/office/officeart/2005/8/layout/radial1"/>
    <dgm:cxn modelId="{162646C9-F4B7-497F-AE38-4CCD4E10EBDE}" type="presParOf" srcId="{38F59D46-6464-4595-96D5-D02C96801111}" destId="{FB26FE56-B272-4B2F-8591-5E2DC8A1ABDE}" srcOrd="0" destOrd="0" presId="urn:microsoft.com/office/officeart/2005/8/layout/radial1"/>
    <dgm:cxn modelId="{6EE06421-FD1D-41D7-B792-AF00DE45814A}" type="presParOf" srcId="{38F59D46-6464-4595-96D5-D02C96801111}" destId="{D4C3E408-2824-4D71-AAEB-927B5A7888E6}" srcOrd="1" destOrd="0" presId="urn:microsoft.com/office/officeart/2005/8/layout/radial1"/>
    <dgm:cxn modelId="{4C962792-FBAB-4EB1-8385-EE25FD0E5BE0}" type="presParOf" srcId="{D4C3E408-2824-4D71-AAEB-927B5A7888E6}" destId="{87257C8D-63EF-4669-95B3-71CF30CFCDB1}" srcOrd="0" destOrd="0" presId="urn:microsoft.com/office/officeart/2005/8/layout/radial1"/>
    <dgm:cxn modelId="{4E474E4A-0D22-4E25-BF40-9A7E9794B79B}" type="presParOf" srcId="{38F59D46-6464-4595-96D5-D02C96801111}" destId="{730CA5DF-FB8E-42A2-852A-18CB15170968}" srcOrd="2" destOrd="0" presId="urn:microsoft.com/office/officeart/2005/8/layout/radial1"/>
    <dgm:cxn modelId="{93B4CE36-A184-4E50-8F5F-19FD6E467314}" type="presParOf" srcId="{38F59D46-6464-4595-96D5-D02C96801111}" destId="{5A158FBC-0FC8-4526-9DDE-FB6BD1898112}" srcOrd="3" destOrd="0" presId="urn:microsoft.com/office/officeart/2005/8/layout/radial1"/>
    <dgm:cxn modelId="{F20576CC-9607-4A96-8273-834C22EC3AC3}" type="presParOf" srcId="{5A158FBC-0FC8-4526-9DDE-FB6BD1898112}" destId="{83D5145F-488F-4430-BAE6-C12B3F8BF52C}" srcOrd="0" destOrd="0" presId="urn:microsoft.com/office/officeart/2005/8/layout/radial1"/>
    <dgm:cxn modelId="{D2CE5B23-FD04-46DE-8852-0A005C324641}" type="presParOf" srcId="{38F59D46-6464-4595-96D5-D02C96801111}" destId="{2A5A8700-2DDF-4C28-AEB3-C6EDF2F30C2E}" srcOrd="4" destOrd="0" presId="urn:microsoft.com/office/officeart/2005/8/layout/radial1"/>
    <dgm:cxn modelId="{D774254E-3679-48A9-A398-D9F7EDA29830}" type="presParOf" srcId="{38F59D46-6464-4595-96D5-D02C96801111}" destId="{A60C01E7-F72B-4B5B-B3DB-913D31AD598D}" srcOrd="5" destOrd="0" presId="urn:microsoft.com/office/officeart/2005/8/layout/radial1"/>
    <dgm:cxn modelId="{C09AAABC-C1BD-49EB-BBF1-ACDE729A45F1}" type="presParOf" srcId="{A60C01E7-F72B-4B5B-B3DB-913D31AD598D}" destId="{8CCEE1AC-BAE6-4BE6-B6F8-2E18BF56E5BF}" srcOrd="0" destOrd="0" presId="urn:microsoft.com/office/officeart/2005/8/layout/radial1"/>
    <dgm:cxn modelId="{B618267E-BBF7-4E76-9916-361E5477C338}" type="presParOf" srcId="{38F59D46-6464-4595-96D5-D02C96801111}" destId="{87BA534D-C71B-47E0-BF0B-4A288136821D}" srcOrd="6" destOrd="0" presId="urn:microsoft.com/office/officeart/2005/8/layout/radial1"/>
    <dgm:cxn modelId="{0131B0C2-4429-4140-B998-8768D83A1CF3}" type="presParOf" srcId="{38F59D46-6464-4595-96D5-D02C96801111}" destId="{F9BA0EB6-3D0D-4B94-A4B2-0452F68CC381}" srcOrd="7" destOrd="0" presId="urn:microsoft.com/office/officeart/2005/8/layout/radial1"/>
    <dgm:cxn modelId="{CC9D1529-D163-4EDF-90BA-CDF60F0FBADA}" type="presParOf" srcId="{F9BA0EB6-3D0D-4B94-A4B2-0452F68CC381}" destId="{BE9E83CD-5180-4AB0-8302-6B31422A8301}" srcOrd="0" destOrd="0" presId="urn:microsoft.com/office/officeart/2005/8/layout/radial1"/>
    <dgm:cxn modelId="{4CB75D64-7AE8-4F88-8131-BF0B07F3FD21}" type="presParOf" srcId="{38F59D46-6464-4595-96D5-D02C96801111}" destId="{5717422D-5448-44BD-B2FD-E3446E1C4484}" srcOrd="8" destOrd="0" presId="urn:microsoft.com/office/officeart/2005/8/layout/radial1"/>
    <dgm:cxn modelId="{EB9D88AA-6E60-4913-87E4-BBED36F0431F}" type="presParOf" srcId="{38F59D46-6464-4595-96D5-D02C96801111}" destId="{71E4E7D5-9D3A-40BE-8726-167AE2BF983B}" srcOrd="9" destOrd="0" presId="urn:microsoft.com/office/officeart/2005/8/layout/radial1"/>
    <dgm:cxn modelId="{0EA29081-247A-4EDA-BB3F-37AE38CF3AA5}" type="presParOf" srcId="{71E4E7D5-9D3A-40BE-8726-167AE2BF983B}" destId="{49FB9248-0537-4290-B8CB-B390E39B8B5A}" srcOrd="0" destOrd="0" presId="urn:microsoft.com/office/officeart/2005/8/layout/radial1"/>
    <dgm:cxn modelId="{CBF7B0E9-122C-4305-A793-41289C1803C3}" type="presParOf" srcId="{38F59D46-6464-4595-96D5-D02C96801111}" destId="{995237E8-9B78-4B2D-A50A-BBCEA1E8225E}" srcOrd="10" destOrd="0" presId="urn:microsoft.com/office/officeart/2005/8/layout/radial1"/>
    <dgm:cxn modelId="{5FB8F98C-D161-4C24-B9EC-5F4D89820859}" type="presParOf" srcId="{38F59D46-6464-4595-96D5-D02C96801111}" destId="{B136519B-061B-41D0-87D7-DDA350286F00}" srcOrd="11" destOrd="0" presId="urn:microsoft.com/office/officeart/2005/8/layout/radial1"/>
    <dgm:cxn modelId="{E2967679-B25A-43C4-B9A1-A34FC992C7C1}" type="presParOf" srcId="{B136519B-061B-41D0-87D7-DDA350286F00}" destId="{7A2D2235-14F9-4A28-BBBC-5206B81B97BF}" srcOrd="0" destOrd="0" presId="urn:microsoft.com/office/officeart/2005/8/layout/radial1"/>
    <dgm:cxn modelId="{FE5372D9-A3E5-49D8-A978-441E70BD7522}" type="presParOf" srcId="{38F59D46-6464-4595-96D5-D02C96801111}" destId="{E5B25D9F-9380-4D46-A087-706E86E4AC1A}" srcOrd="12" destOrd="0" presId="urn:microsoft.com/office/officeart/2005/8/layout/radial1"/>
    <dgm:cxn modelId="{2790FD0C-1189-49D6-BB08-4D7D62F4CBD9}" type="presParOf" srcId="{38F59D46-6464-4595-96D5-D02C96801111}" destId="{5702E575-73A6-4AA1-B3E7-E0363873612B}" srcOrd="13" destOrd="0" presId="urn:microsoft.com/office/officeart/2005/8/layout/radial1"/>
    <dgm:cxn modelId="{95CADF8B-2D8E-4C92-9D70-92952DAC64C1}" type="presParOf" srcId="{5702E575-73A6-4AA1-B3E7-E0363873612B}" destId="{52EC1403-AB13-4C02-B18C-EED94E951DBF}" srcOrd="0" destOrd="0" presId="urn:microsoft.com/office/officeart/2005/8/layout/radial1"/>
    <dgm:cxn modelId="{8A73E21D-5896-4DBB-B984-F66A72464E74}" type="presParOf" srcId="{38F59D46-6464-4595-96D5-D02C96801111}" destId="{50CA9644-4137-457A-B747-DF52D72470B8}" srcOrd="1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26FE56-B272-4B2F-8591-5E2DC8A1ABDE}">
      <dsp:nvSpPr>
        <dsp:cNvPr id="0" name=""/>
        <dsp:cNvSpPr/>
      </dsp:nvSpPr>
      <dsp:spPr>
        <a:xfrm>
          <a:off x="5060192" y="1173623"/>
          <a:ext cx="1396259" cy="1396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264669" y="1378100"/>
        <a:ext cx="987305" cy="987305"/>
      </dsp:txXfrm>
    </dsp:sp>
    <dsp:sp modelId="{D4C3E408-2824-4D71-AAEB-927B5A7888E6}">
      <dsp:nvSpPr>
        <dsp:cNvPr id="0" name=""/>
        <dsp:cNvSpPr/>
      </dsp:nvSpPr>
      <dsp:spPr>
        <a:xfrm rot="11411580">
          <a:off x="2982646" y="1550993"/>
          <a:ext cx="2105177" cy="21888"/>
        </a:xfrm>
        <a:custGeom>
          <a:avLst/>
          <a:gdLst/>
          <a:ahLst/>
          <a:cxnLst/>
          <a:rect l="0" t="0" r="0" b="0"/>
          <a:pathLst>
            <a:path>
              <a:moveTo>
                <a:pt x="0" y="10944"/>
              </a:moveTo>
              <a:lnTo>
                <a:pt x="2105177" y="109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700" kern="1200"/>
        </a:p>
      </dsp:txBody>
      <dsp:txXfrm rot="10800000">
        <a:off x="3982605" y="1509308"/>
        <a:ext cx="105258" cy="105258"/>
      </dsp:txXfrm>
    </dsp:sp>
    <dsp:sp modelId="{730CA5DF-FB8E-42A2-852A-18CB15170968}">
      <dsp:nvSpPr>
        <dsp:cNvPr id="0" name=""/>
        <dsp:cNvSpPr/>
      </dsp:nvSpPr>
      <dsp:spPr>
        <a:xfrm>
          <a:off x="1614017" y="553992"/>
          <a:ext cx="1396259" cy="1396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社團簡介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818494" y="758469"/>
        <a:ext cx="987305" cy="987305"/>
      </dsp:txXfrm>
    </dsp:sp>
    <dsp:sp modelId="{5A158FBC-0FC8-4526-9DDE-FB6BD1898112}">
      <dsp:nvSpPr>
        <dsp:cNvPr id="0" name=""/>
        <dsp:cNvSpPr/>
      </dsp:nvSpPr>
      <dsp:spPr>
        <a:xfrm rot="9970291">
          <a:off x="3078686" y="2270415"/>
          <a:ext cx="2031177" cy="21888"/>
        </a:xfrm>
        <a:custGeom>
          <a:avLst/>
          <a:gdLst/>
          <a:ahLst/>
          <a:cxnLst/>
          <a:rect l="0" t="0" r="0" b="0"/>
          <a:pathLst>
            <a:path>
              <a:moveTo>
                <a:pt x="0" y="10944"/>
              </a:moveTo>
              <a:lnTo>
                <a:pt x="2031177" y="109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700" kern="1200"/>
        </a:p>
      </dsp:txBody>
      <dsp:txXfrm rot="10800000">
        <a:off x="4043496" y="2230580"/>
        <a:ext cx="101558" cy="101558"/>
      </dsp:txXfrm>
    </dsp:sp>
    <dsp:sp modelId="{2A5A8700-2DDF-4C28-AEB3-C6EDF2F30C2E}">
      <dsp:nvSpPr>
        <dsp:cNvPr id="0" name=""/>
        <dsp:cNvSpPr/>
      </dsp:nvSpPr>
      <dsp:spPr>
        <a:xfrm>
          <a:off x="1732098" y="1992836"/>
          <a:ext cx="1396259" cy="1396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人員介紹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36575" y="2197313"/>
        <a:ext cx="987305" cy="987305"/>
      </dsp:txXfrm>
    </dsp:sp>
    <dsp:sp modelId="{A60C01E7-F72B-4B5B-B3DB-913D31AD598D}">
      <dsp:nvSpPr>
        <dsp:cNvPr id="0" name=""/>
        <dsp:cNvSpPr/>
      </dsp:nvSpPr>
      <dsp:spPr>
        <a:xfrm rot="8300973">
          <a:off x="3399843" y="3023446"/>
          <a:ext cx="2102579" cy="21888"/>
        </a:xfrm>
        <a:custGeom>
          <a:avLst/>
          <a:gdLst/>
          <a:ahLst/>
          <a:cxnLst/>
          <a:rect l="0" t="0" r="0" b="0"/>
          <a:pathLst>
            <a:path>
              <a:moveTo>
                <a:pt x="0" y="10944"/>
              </a:moveTo>
              <a:lnTo>
                <a:pt x="2102579" y="109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700" kern="1200"/>
        </a:p>
      </dsp:txBody>
      <dsp:txXfrm rot="10800000">
        <a:off x="4398568" y="2981825"/>
        <a:ext cx="105128" cy="105128"/>
      </dsp:txXfrm>
    </dsp:sp>
    <dsp:sp modelId="{87BA534D-C71B-47E0-BF0B-4A288136821D}">
      <dsp:nvSpPr>
        <dsp:cNvPr id="0" name=""/>
        <dsp:cNvSpPr/>
      </dsp:nvSpPr>
      <dsp:spPr>
        <a:xfrm>
          <a:off x="2445814" y="3498897"/>
          <a:ext cx="1396259" cy="1396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年度活動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650291" y="3703374"/>
        <a:ext cx="987305" cy="987305"/>
      </dsp:txXfrm>
    </dsp:sp>
    <dsp:sp modelId="{F9BA0EB6-3D0D-4B94-A4B2-0452F68CC381}">
      <dsp:nvSpPr>
        <dsp:cNvPr id="0" name=""/>
        <dsp:cNvSpPr/>
      </dsp:nvSpPr>
      <dsp:spPr>
        <a:xfrm rot="6249806">
          <a:off x="4680850" y="3243987"/>
          <a:ext cx="1456826" cy="21888"/>
        </a:xfrm>
        <a:custGeom>
          <a:avLst/>
          <a:gdLst/>
          <a:ahLst/>
          <a:cxnLst/>
          <a:rect l="0" t="0" r="0" b="0"/>
          <a:pathLst>
            <a:path>
              <a:moveTo>
                <a:pt x="0" y="10944"/>
              </a:moveTo>
              <a:lnTo>
                <a:pt x="1456826" y="109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 rot="10800000">
        <a:off x="5372843" y="3218511"/>
        <a:ext cx="72841" cy="72841"/>
      </dsp:txXfrm>
    </dsp:sp>
    <dsp:sp modelId="{5717422D-5448-44BD-B2FD-E3446E1C4484}">
      <dsp:nvSpPr>
        <dsp:cNvPr id="0" name=""/>
        <dsp:cNvSpPr/>
      </dsp:nvSpPr>
      <dsp:spPr>
        <a:xfrm>
          <a:off x="4362074" y="3939980"/>
          <a:ext cx="1396259" cy="1396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常見問題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66551" y="4144457"/>
        <a:ext cx="987305" cy="987305"/>
      </dsp:txXfrm>
    </dsp:sp>
    <dsp:sp modelId="{71E4E7D5-9D3A-40BE-8726-167AE2BF983B}">
      <dsp:nvSpPr>
        <dsp:cNvPr id="0" name=""/>
        <dsp:cNvSpPr/>
      </dsp:nvSpPr>
      <dsp:spPr>
        <a:xfrm rot="3403888">
          <a:off x="5721926" y="3221231"/>
          <a:ext cx="1857915" cy="21888"/>
        </a:xfrm>
        <a:custGeom>
          <a:avLst/>
          <a:gdLst/>
          <a:ahLst/>
          <a:cxnLst/>
          <a:rect l="0" t="0" r="0" b="0"/>
          <a:pathLst>
            <a:path>
              <a:moveTo>
                <a:pt x="0" y="10944"/>
              </a:moveTo>
              <a:lnTo>
                <a:pt x="1857915" y="109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600" kern="1200"/>
        </a:p>
      </dsp:txBody>
      <dsp:txXfrm>
        <a:off x="6604436" y="3185727"/>
        <a:ext cx="92895" cy="92895"/>
      </dsp:txXfrm>
    </dsp:sp>
    <dsp:sp modelId="{995237E8-9B78-4B2D-A50A-BBCEA1E8225E}">
      <dsp:nvSpPr>
        <dsp:cNvPr id="0" name=""/>
        <dsp:cNvSpPr/>
      </dsp:nvSpPr>
      <dsp:spPr>
        <a:xfrm>
          <a:off x="6845315" y="3894467"/>
          <a:ext cx="1396259" cy="1396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聯絡我們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049792" y="4098944"/>
        <a:ext cx="987305" cy="987305"/>
      </dsp:txXfrm>
    </dsp:sp>
    <dsp:sp modelId="{B136519B-061B-41D0-87D7-DDA350286F00}">
      <dsp:nvSpPr>
        <dsp:cNvPr id="0" name=""/>
        <dsp:cNvSpPr/>
      </dsp:nvSpPr>
      <dsp:spPr>
        <a:xfrm rot="1365536">
          <a:off x="6317274" y="2552333"/>
          <a:ext cx="2178853" cy="21888"/>
        </a:xfrm>
        <a:custGeom>
          <a:avLst/>
          <a:gdLst/>
          <a:ahLst/>
          <a:cxnLst/>
          <a:rect l="0" t="0" r="0" b="0"/>
          <a:pathLst>
            <a:path>
              <a:moveTo>
                <a:pt x="0" y="10944"/>
              </a:moveTo>
              <a:lnTo>
                <a:pt x="2178853" y="109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700" kern="1200"/>
        </a:p>
      </dsp:txBody>
      <dsp:txXfrm>
        <a:off x="7352230" y="2508806"/>
        <a:ext cx="108942" cy="108942"/>
      </dsp:txXfrm>
    </dsp:sp>
    <dsp:sp modelId="{E5B25D9F-9380-4D46-A087-706E86E4AC1A}">
      <dsp:nvSpPr>
        <dsp:cNvPr id="0" name=""/>
        <dsp:cNvSpPr/>
      </dsp:nvSpPr>
      <dsp:spPr>
        <a:xfrm>
          <a:off x="8356950" y="2556672"/>
          <a:ext cx="1396259" cy="1396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其他連結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561427" y="2761149"/>
        <a:ext cx="987305" cy="987305"/>
      </dsp:txXfrm>
    </dsp:sp>
    <dsp:sp modelId="{5702E575-73A6-4AA1-B3E7-E0363873612B}">
      <dsp:nvSpPr>
        <dsp:cNvPr id="0" name=""/>
        <dsp:cNvSpPr/>
      </dsp:nvSpPr>
      <dsp:spPr>
        <a:xfrm rot="21048841">
          <a:off x="6431563" y="1550994"/>
          <a:ext cx="2485159" cy="21888"/>
        </a:xfrm>
        <a:custGeom>
          <a:avLst/>
          <a:gdLst/>
          <a:ahLst/>
          <a:cxnLst/>
          <a:rect l="0" t="0" r="0" b="0"/>
          <a:pathLst>
            <a:path>
              <a:moveTo>
                <a:pt x="0" y="10944"/>
              </a:moveTo>
              <a:lnTo>
                <a:pt x="2485159" y="109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>
        <a:off x="7612014" y="1499809"/>
        <a:ext cx="124257" cy="124257"/>
      </dsp:txXfrm>
    </dsp:sp>
    <dsp:sp modelId="{50CA9644-4137-457A-B747-DF52D72470B8}">
      <dsp:nvSpPr>
        <dsp:cNvPr id="0" name=""/>
        <dsp:cNvSpPr/>
      </dsp:nvSpPr>
      <dsp:spPr>
        <a:xfrm>
          <a:off x="8891833" y="553994"/>
          <a:ext cx="1396259" cy="1396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文件下載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096310" y="758471"/>
        <a:ext cx="987305" cy="987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842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216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1919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353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58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4246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696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17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616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595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1136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37596-1877-4D7B-8151-BAF5E689D124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05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853" y="646299"/>
            <a:ext cx="3457575" cy="4286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068211" y="2087071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轉學生聯會網站</a:t>
            </a:r>
            <a:endParaRPr lang="zh-TW" altLang="en-US" sz="66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1386989" y="3410218"/>
            <a:ext cx="9278470" cy="0"/>
          </a:xfrm>
          <a:prstGeom prst="line">
            <a:avLst/>
          </a:prstGeom>
          <a:ln w="28575">
            <a:solidFill>
              <a:srgbClr val="F7F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264643" y="3759840"/>
            <a:ext cx="56669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資工二 </a:t>
            </a:r>
            <a:r>
              <a:rPr lang="en-US" altLang="zh-TW" sz="3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105590451 </a:t>
            </a:r>
            <a:r>
              <a:rPr lang="zh-TW" altLang="en-US" sz="3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蔡佩珊</a:t>
            </a:r>
            <a:endParaRPr lang="en-US" altLang="zh-TW" sz="3600" b="1" dirty="0" smtClean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資工二 </a:t>
            </a:r>
            <a:r>
              <a:rPr lang="en-US" altLang="zh-TW" sz="3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105650031 </a:t>
            </a:r>
            <a:r>
              <a:rPr lang="zh-TW" altLang="en-US" sz="3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彭驛頎</a:t>
            </a:r>
            <a:endParaRPr lang="zh-TW" altLang="en-US" sz="36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403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782" y="278708"/>
            <a:ext cx="2578832" cy="63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37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24343" y="2875002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社團簡介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0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138" y="275664"/>
            <a:ext cx="2269110" cy="6307200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252" y="275928"/>
            <a:ext cx="2268000" cy="63066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67" y="275929"/>
            <a:ext cx="2267567" cy="630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71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175" y="274046"/>
            <a:ext cx="2267909" cy="63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54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51237" y="441084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使用語言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5" b="12762"/>
          <a:stretch/>
        </p:blipFill>
        <p:spPr>
          <a:xfrm>
            <a:off x="1107141" y="1721222"/>
            <a:ext cx="10058400" cy="43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67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574411" y="2875002"/>
            <a:ext cx="30700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 err="1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紀錄</a:t>
            </a:r>
            <a:endParaRPr lang="zh-TW" altLang="en-US" sz="66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8779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7103" t="16937" b="9065"/>
          <a:stretch/>
        </p:blipFill>
        <p:spPr>
          <a:xfrm>
            <a:off x="1518555" y="605118"/>
            <a:ext cx="9185305" cy="564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53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24343" y="2875002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特殊功能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8655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143834" y="817600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目錄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160781" y="2369348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</a:t>
            </a:r>
            <a:r>
              <a:rPr kumimoji="0" lang="zh-TW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網站架構</a:t>
            </a:r>
            <a:endParaRPr kumimoji="0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160781" y="3447355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設計圖們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729696" y="2369348"/>
            <a:ext cx="2962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en-US" altLang="zh-TW" sz="4800" b="1" dirty="0" err="1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紀錄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729696" y="3447355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729696" y="4525362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2160781" y="4525362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導覽設計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3732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37790" y="441084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網站架構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aphicFrame>
        <p:nvGraphicFramePr>
          <p:cNvPr id="18" name="資料庫圖表 17"/>
          <p:cNvGraphicFramePr/>
          <p:nvPr>
            <p:extLst>
              <p:ext uri="{D42A27DB-BD31-4B8C-83A1-F6EECF244321}">
                <p14:modId xmlns:p14="http://schemas.microsoft.com/office/powerpoint/2010/main" val="1168209354"/>
              </p:ext>
            </p:extLst>
          </p:nvPr>
        </p:nvGraphicFramePr>
        <p:xfrm>
          <a:off x="364563" y="995082"/>
          <a:ext cx="1148229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7792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11070" y="1378403"/>
            <a:ext cx="536986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66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Grid </a:t>
            </a:r>
            <a:r>
              <a:rPr lang="en-US" altLang="zh-TW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  <a:endParaRPr lang="en-US" altLang="zh-TW" sz="66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  <a:p>
            <a:pPr algn="ctr"/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視覺稿</a:t>
            </a:r>
            <a:endParaRPr lang="en-US" altLang="zh-TW" sz="6600" b="1" dirty="0" smtClean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</a:t>
            </a:r>
            <a:r>
              <a:rPr lang="zh-TW" altLang="en-US" sz="66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覽</a:t>
            </a:r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en-US" altLang="zh-TW" sz="66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0049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24343" y="2875002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社團簡介</a:t>
            </a:r>
            <a:endParaRPr lang="zh-TW" altLang="en-US" sz="66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7591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498" y="551646"/>
            <a:ext cx="3669037" cy="5781600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5" y="551328"/>
            <a:ext cx="3672000" cy="5782236"/>
          </a:xfrm>
          <a:prstGeom prst="rect">
            <a:avLst/>
          </a:prstGeom>
        </p:spPr>
      </p:pic>
      <p:pic>
        <p:nvPicPr>
          <p:cNvPr id="4" name="圖片 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267" y="551328"/>
            <a:ext cx="3672000" cy="578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82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48" y="269794"/>
            <a:ext cx="4037727" cy="631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65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24343" y="2875002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社團簡介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210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55" y="268764"/>
            <a:ext cx="2576869" cy="632047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634" y="268764"/>
            <a:ext cx="2576869" cy="6320471"/>
          </a:xfrm>
          <a:prstGeom prst="rect">
            <a:avLst/>
          </a:prstGeom>
        </p:spPr>
      </p:pic>
      <p:pic>
        <p:nvPicPr>
          <p:cNvPr id="4" name="圖片 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3" y="268764"/>
            <a:ext cx="2577600" cy="63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10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77</Words>
  <Application>Microsoft Office PowerPoint</Application>
  <PresentationFormat>寬螢幕</PresentationFormat>
  <Paragraphs>29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9</cp:revision>
  <dcterms:created xsi:type="dcterms:W3CDTF">2018-04-23T12:37:03Z</dcterms:created>
  <dcterms:modified xsi:type="dcterms:W3CDTF">2018-04-23T17:48:54Z</dcterms:modified>
</cp:coreProperties>
</file>